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8" r:id="rId3"/>
    <p:sldId id="306" r:id="rId4"/>
    <p:sldId id="307" r:id="rId5"/>
    <p:sldId id="308" r:id="rId6"/>
    <p:sldId id="309" r:id="rId7"/>
    <p:sldId id="263" r:id="rId8"/>
    <p:sldId id="264" r:id="rId9"/>
    <p:sldId id="265" r:id="rId10"/>
    <p:sldId id="266" r:id="rId11"/>
    <p:sldId id="295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268" r:id="rId22"/>
    <p:sldId id="267" r:id="rId23"/>
    <p:sldId id="257" r:id="rId24"/>
    <p:sldId id="259" r:id="rId25"/>
    <p:sldId id="260" r:id="rId26"/>
    <p:sldId id="261" r:id="rId27"/>
    <p:sldId id="26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83" r:id="rId4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58192" autoAdjust="0"/>
  </p:normalViewPr>
  <p:slideViewPr>
    <p:cSldViewPr>
      <p:cViewPr varScale="1">
        <p:scale>
          <a:sx n="31" d="100"/>
          <a:sy n="31" d="100"/>
        </p:scale>
        <p:origin x="184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6FC11-4495-4859-A57E-41A7BF2F0D09}" type="datetimeFigureOut">
              <a:rPr lang="es-AR" smtClean="0"/>
              <a:t>28/4/2026</a:t>
            </a:fld>
            <a:endParaRPr lang="es-A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8E4ED-3C01-4F27-B4EA-9913E5B1DFDD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2419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“Entonces quiero que miremos juntos algo concreto:</a:t>
            </a:r>
            <a:br>
              <a:rPr lang="es-AR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qué cosas, aunque suenen duras, están perdiendo sentido en el aula.”</a:t>
            </a:r>
            <a:endParaRPr lang="es-A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43318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💥</a:t>
            </a: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IDEA CENTRAL (FUERTE)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“Antes, el valor estaba en saber la respuesta.”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“Hoy, el valor está en saber hacer la pregunta.”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12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9482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“Porque con una mala pregunta…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IA te da una respuesta mediocre.”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“Pero con una buena pregunta…”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 breve)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“te da algo realmente poderoso.”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9303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“Vamos a probarlo.”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“Saquen el celular y entren a </a:t>
            </a:r>
            <a:r>
              <a:rPr lang="es-A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CONSIGNA 1 (intencionalmente mala)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“Escriban esto:”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s-AR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Explicame</a:t>
            </a:r>
            <a:r>
              <a:rPr lang="es-A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Revolución Francesa’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 30 </a:t>
            </a:r>
            <a:r>
              <a:rPr lang="es-A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  <a:p>
            <a:endParaRPr lang="es-AR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“Lean la respuesta…”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“¿Qué les parece?”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 breve)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“Correcta… pero genérica.”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14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9081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CONSIGNA 2 (mejorada)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“Ahora escriban esto:”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s-AR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Explicame</a:t>
            </a:r>
            <a:r>
              <a:rPr lang="es-A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Revolución Francesa como si fueras un docente que quiere que los alumnos entiendan causas, consecuencias y lo relacione con la actualidad. Incluí un ejemplo concreto.’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“Lean la respuesta…”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 más larga)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💥</a:t>
            </a: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MOMENTO CLAVE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“¿Ven la diferencia?”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“No cambió la IA.”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“Cambió la pregunta.”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A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A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A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2800" dirty="0" err="1"/>
              <a:t>explicame</a:t>
            </a:r>
            <a:r>
              <a:rPr lang="es-AR" sz="2800" dirty="0"/>
              <a:t> la </a:t>
            </a:r>
            <a:r>
              <a:rPr lang="es-AR" sz="2800" dirty="0" err="1"/>
              <a:t>revolucion</a:t>
            </a:r>
            <a:r>
              <a:rPr lang="es-AR" sz="2800" dirty="0"/>
              <a:t> francesa, como si fueras un carnicero que vivía en Paris durante la revolución. que </a:t>
            </a:r>
            <a:r>
              <a:rPr lang="es-AR" sz="2800" dirty="0" err="1"/>
              <a:t>entendias</a:t>
            </a:r>
            <a:r>
              <a:rPr lang="es-AR" sz="2800" dirty="0"/>
              <a:t>, cual pensabas que eran las causas, consecuencias y lo relacione con lo que pasaba en otras ciudades. incluí un ejemplo concreto</a:t>
            </a:r>
            <a:endParaRPr lang="es-A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A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A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15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43540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💥</a:t>
            </a: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MOMENTO CLAVE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“¿Ven la diferencia?”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“No cambió la IA.”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“Cambió la pregunta.”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0621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🧠</a:t>
            </a: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BAJADA CONCEPTUAL (CLARA)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“Entonces… ¿qué tenemos que enseñar hoy?”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HACER BUENAS PREGUNTAS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“No cualquier pregunta…”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“Preguntas con intención, contexto y objetivo.”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PENSAMIENTO CRÍTICO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“No quedarse con la primera respuesta.”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“Cuestionar, mejorar, profundizar.”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DAR CONTEXTO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“La IA sin contexto… responde genérico.”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“El alumno tiene que aprender a guiarla.”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TOMAR DECISIONES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“La IA propone…”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“pero alguien tiene que elegir qué sirve y qué no.”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⚡</a:t>
            </a: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FRASE CLAVE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“La diferencia ya no la hace quién sabe más…”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“La hace quién pregunta mejor.”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17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23394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🎯</a:t>
            </a: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MICRO ACTIVIDAD FINAL (2–3 min)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“Vuelvan a su tema de clase…”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“Y escriban un </a:t>
            </a:r>
            <a:r>
              <a:rPr lang="es-A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prompt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realmente sirva.”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“No algo genérico…”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“Algo que ayude a enseñar mejor.”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A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acompañás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 poco)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19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84261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🎯</a:t>
            </a: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CIERRE DEL BLOQUE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“Quiero que se queden con esto…”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“La IA no reemplaza el pensamiento.”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 breve)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“Pero sí expone cuándo no lo estamos usando.”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🔗</a:t>
            </a: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PUENTE AL SIGUIENTE BLOQUE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“Y ahora que sabemos esto…”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“vamos a ver cómo usar </a:t>
            </a:r>
            <a:r>
              <a:rPr lang="es-A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transformar nuestras clases… sin trabajar el doble.”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💥</a:t>
            </a: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FRASE FINAL (opcional, muy buena)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“No se trata de tener todas las respuestas…”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“Se trata de saber hacer mejores preguntas.”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20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88045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“Recién vimos algo clave…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es que los alumnos ahora tengan una herramienta más.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que cambió completamente el escenario.”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“Entonces quiero que miremos juntos algo concreto: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qué cosas, aunque suenen duras, están perdiendo sentido en el aula.”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23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31369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TAREAS REPETITIVAS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“Primero… las tareas repetitivas.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Ejemplo típico: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copiar, completar, responder preguntas directas del texto.”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“Antes servían para practicar.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Hoy… la IA las hace en segundos.”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 breve)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“Y el problema no es que el alumno ‘haga trampa’.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problema es que la actividad ya no le exige pensar.”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24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62545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TAREAS REPETITIVAS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“Primero… las tareas repetitivas.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Ejemplo típico: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copiar, completar, responder preguntas directas del texto.”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“Antes servían para practicar.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Hoy… la IA las hace en segundos.”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 breve)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“Y el problema no es que el alumno ‘haga trampa’.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problema es que la actividad ya no le exige pensar.”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11585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RESÚMENES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“Segundo… los resúmenes.”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“Durante años pedimos: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s-A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leé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esto y </a:t>
            </a:r>
            <a:r>
              <a:rPr lang="es-A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hacé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 resumen’.”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“Hoy cualquier alumno puede pegar el texto y pedir: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s-A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resumime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esto en 5 líneas’… y listo.”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 breve)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“Entonces la pregunta no es si el resumen está bien hecho…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pregunta es: ¿el alumno entendió algo?”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25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000895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PREGUNTAS DE MEMORIA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“Tercero… las preguntas de memoria.”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“Fechas, definiciones, conceptos aislados…”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“Todo eso hoy está a un clic.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tiene sentido evaluar algo que la tecnología resuelve mejor y más rápido.”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“Es como si siguiéramos evaluando quién hace mejor una cuenta…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teniendo calculadora.”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26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57710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“INVESTIGAR Y COPIAR”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“Y un clásico… ‘investigar y copiar’.”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(pausa, con tono cómplice)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“Todos sabemos cómo termina eso.”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 breve)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“Antes era copiar de Wikipedia…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hoy es copiar de </a:t>
            </a:r>
            <a:r>
              <a:rPr lang="es-A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“Pero el problema es el mismo: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hay proceso, no hay pensamiento, no hay aprendizaje real.”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27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8020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habilidad clave hoy: hacer buenas preguntas</a:t>
            </a:r>
            <a:endParaRPr lang="es-A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“Hasta ahora vimos algo importante…”</a:t>
            </a:r>
            <a:endParaRPr lang="es-A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“Hay cosas que ya no tienen sentido como antes.”</a:t>
            </a: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28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3154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A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“Pero ahora viene el verdadero cambio.”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 breve)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“La IA no solo responde…”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“Responde </a:t>
            </a:r>
            <a:r>
              <a:rPr lang="es-A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muy bien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“Y eso cambia todo.”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29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156355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💥</a:t>
            </a: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IDEA CENTRAL (FUERTE)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“Antes, el valor estaba en saber la respuesta.”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“Hoy, el valor está en saber hacer la pregunta.”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30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553403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“Porque con una mala pregunta…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IA te da una respuesta mediocre.”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“Pero con una buena pregunta…”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 breve)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“te da algo realmente poderoso.”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31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433236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“Vamos a probarlo.”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“Saquen el celular y entren a </a:t>
            </a:r>
            <a:r>
              <a:rPr lang="es-A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CONSIGNA 1 (intencionalmente mala)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“Escriban esto:”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s-AR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Explicame</a:t>
            </a:r>
            <a:r>
              <a:rPr lang="es-A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Revolución Francesa’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 30 </a:t>
            </a:r>
            <a:r>
              <a:rPr lang="es-A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  <a:p>
            <a:endParaRPr lang="es-AR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“Lean la respuesta…”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“¿Qué les parece?”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 breve)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“Correcta… pero genérica.”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32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193452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CONSIGNA 2 (mejorada)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“Ahora escriban esto:”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s-AR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Explicame</a:t>
            </a:r>
            <a:r>
              <a:rPr lang="es-A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Revolución Francesa como si fueras un docente que quiere que los alumnos entiendan causas, consecuencias y lo relacione con la actualidad. Incluí un ejemplo concreto.’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“Lean la respuesta…”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 más larga)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💥</a:t>
            </a: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MOMENTO CLAVE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“¿Ven la diferencia?”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“No cambió la IA.”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“Cambió la pregunta.”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33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473595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💥</a:t>
            </a: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MOMENTO CLAVE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“¿Ven la diferencia?”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“No cambió la IA.”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“Cambió la pregunta.”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34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3435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RESÚMENES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“Segundo… los resúmenes.”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“Durante años pedimos: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s-A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leé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esto y </a:t>
            </a:r>
            <a:r>
              <a:rPr lang="es-A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hacé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 resumen’.”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“Hoy cualquier alumno puede pegar el texto y pedir: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s-A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resumime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esto en 5 líneas’… y listo.”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 breve)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“Entonces la pregunta no es si el resumen está bien hecho…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pregunta es: ¿el alumno entendió algo?”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819488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🧠</a:t>
            </a: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BAJADA CONCEPTUAL (CLARA)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“Entonces… ¿qué tenemos que enseñar hoy?”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HACER BUENAS PREGUNTAS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“No cualquier pregunta…”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“Preguntas con intención, contexto y objetivo.”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PENSAMIENTO CRÍTICO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“No quedarse con la primera respuesta.”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“Cuestionar, mejorar, profundizar.”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DAR CONTEXTO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“La IA sin contexto… responde genérico.”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“El alumno tiene que aprender a guiarla.”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TOMAR DECISIONES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“La IA propone…”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“pero alguien tiene que elegir qué sirve y qué no.”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⚡</a:t>
            </a: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FRASE CLAVE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“La diferencia ya no la hace quién sabe más…”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“La hace quién pregunta mejor.”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35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276533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🎯</a:t>
            </a: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MICRO ACTIVIDAD FINAL (2–3 min)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“Vuelvan a su tema de clase…”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“Y escriban un </a:t>
            </a:r>
            <a:r>
              <a:rPr lang="es-A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prompt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realmente sirva.”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“No algo genérico…”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“Algo que ayude a enseñar mejor.”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A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acompañás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 poco)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37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791694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🎯</a:t>
            </a: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CIERRE DEL BLOQUE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“Quiero que se queden con esto…”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“La IA no reemplaza el pensamiento.”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 breve)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“Pero sí expone cuándo no lo estamos usando.”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🔗</a:t>
            </a: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PUENTE AL SIGUIENTE BLOQUE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“Y ahora que sabemos esto…”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“vamos a ver cómo usar </a:t>
            </a:r>
            <a:r>
              <a:rPr lang="es-A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transformar nuestras clases… sin trabajar el doble.”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💥</a:t>
            </a: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FRASE FINAL (opcional, muy buena)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“No se trata de tener todas las respuestas…”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“Se trata de saber hacer mejores preguntas.”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38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04630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PREGUNTAS DE MEMORIA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“Tercero… las preguntas de memoria.”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“Fechas, definiciones, conceptos aislados…”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“Todo eso hoy está a un clic.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tiene sentido evaluar algo que la tecnología resuelve mejor y más rápido.”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“Es como si siguiéramos evaluando quién hace mejor una cuenta…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teniendo calculadora.”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1013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“INVESTIGAR Y COPIAR”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“Y un clásico… ‘investigar y copiar’.”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(pausa, con tono cómplice)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“Todos sabemos cómo termina eso.”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 breve)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“Antes era copiar de Wikipedia…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hoy es copiar de </a:t>
            </a:r>
            <a:r>
              <a:rPr lang="es-A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“Pero el problema es el mismo: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hay proceso, no hay pensamiento, no hay aprendizaje real.”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44888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TRANSICIÓN CLAVE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“Entonces, si lo pensamos bien…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es que la IA arruinó la educación.”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“Lo que hizo fue dejar en evidencia algo que ya pasaba: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muchas actividades funcionaban…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pero no necesariamente generaban aprendizaje profundo.”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22917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FRASE FUERTE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“Y esto es importante decirlo así: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 una actividad puede ser resuelta completamente por una IA…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 que el alumno piense…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entonces esa actividad necesita ser rediseñada.”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1033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PUENTE AL SIGUIENTE BLOQUE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“Ahora… esto puede sonar un poco desafiante.”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“Pero también es una oportunidad enorme.”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 breve)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“Porque si dejamos de poner el foco en lo que la IA ya hace…</a:t>
            </a:r>
            <a:b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podemos enfocarnos en lo que realmente importa.”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“Y ahí aparece la siguiente pregunta: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s-A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Entonces… ¿qué sí tiene sentido enseñar hoy?”</a:t>
            </a:r>
            <a:endParaRPr lang="es-A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10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7997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habilidad clave hoy: hacer buenas preguntas</a:t>
            </a:r>
            <a:endParaRPr lang="es-A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“Hasta ahora vimos algo importante…”</a:t>
            </a:r>
            <a:endParaRPr lang="es-A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(pausa)</a:t>
            </a:r>
            <a:endParaRPr lang="es-A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“Hay cosas que ya no tienen sentido como antes.”</a:t>
            </a: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E4ED-3C01-4F27-B4EA-9913E5B1DFDD}" type="slidenum">
              <a:rPr lang="es-AR" smtClean="0"/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7996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52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74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75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AA2FEF-5C20-45D2-A987-2D2C28B12C9C}"/>
              </a:ext>
            </a:extLst>
          </p:cNvPr>
          <p:cNvSpPr/>
          <p:nvPr/>
        </p:nvSpPr>
        <p:spPr>
          <a:xfrm>
            <a:off x="736600" y="4438650"/>
            <a:ext cx="14859000" cy="4419600"/>
          </a:xfrm>
          <a:prstGeom prst="rect">
            <a:avLst/>
          </a:prstGeom>
          <a:solidFill>
            <a:srgbClr val="FAF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3601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4CA00B-8A83-48D2-BEF0-AB2E2FD14C0A}"/>
              </a:ext>
            </a:extLst>
          </p:cNvPr>
          <p:cNvSpPr/>
          <p:nvPr/>
        </p:nvSpPr>
        <p:spPr>
          <a:xfrm>
            <a:off x="736600" y="4438650"/>
            <a:ext cx="14859000" cy="4419600"/>
          </a:xfrm>
          <a:prstGeom prst="rect">
            <a:avLst/>
          </a:prstGeom>
          <a:solidFill>
            <a:srgbClr val="FAF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7453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69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93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4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28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51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40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3963E5-8881-4CA0-8425-07D664C9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42"/>
            <a:ext cx="16256000" cy="90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15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85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AA2FEF-5C20-45D2-A987-2D2C28B12C9C}"/>
              </a:ext>
            </a:extLst>
          </p:cNvPr>
          <p:cNvSpPr/>
          <p:nvPr/>
        </p:nvSpPr>
        <p:spPr>
          <a:xfrm>
            <a:off x="736600" y="4438650"/>
            <a:ext cx="14859000" cy="4419600"/>
          </a:xfrm>
          <a:prstGeom prst="rect">
            <a:avLst/>
          </a:prstGeom>
          <a:solidFill>
            <a:srgbClr val="FAF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4CA00B-8A83-48D2-BEF0-AB2E2FD14C0A}"/>
              </a:ext>
            </a:extLst>
          </p:cNvPr>
          <p:cNvSpPr/>
          <p:nvPr/>
        </p:nvSpPr>
        <p:spPr>
          <a:xfrm>
            <a:off x="736600" y="4438650"/>
            <a:ext cx="14859000" cy="4419600"/>
          </a:xfrm>
          <a:prstGeom prst="rect">
            <a:avLst/>
          </a:prstGeom>
          <a:solidFill>
            <a:srgbClr val="FAF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A7D6EC-C558-4A31-9AF5-5093DBCDE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42"/>
            <a:ext cx="16256000" cy="90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9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44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74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84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2041</Words>
  <Application>Microsoft Office PowerPoint</Application>
  <PresentationFormat>Custom</PresentationFormat>
  <Paragraphs>296</Paragraphs>
  <Slides>39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Segoe UI Emoji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Eduardo Ferreyra</cp:lastModifiedBy>
  <cp:revision>13</cp:revision>
  <dcterms:created xsi:type="dcterms:W3CDTF">2006-08-16T00:00:00Z</dcterms:created>
  <dcterms:modified xsi:type="dcterms:W3CDTF">2026-04-28T04:29:53Z</dcterms:modified>
</cp:coreProperties>
</file>