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2" r:id="rId2"/>
    <p:sldId id="256" r:id="rId3"/>
    <p:sldId id="257" r:id="rId4"/>
    <p:sldId id="258" r:id="rId5"/>
    <p:sldId id="259" r:id="rId6"/>
    <p:sldId id="268" r:id="rId7"/>
    <p:sldId id="269" r:id="rId8"/>
    <p:sldId id="271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70" r:id="rId17"/>
    <p:sldId id="266" r:id="rId1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3EE"/>
    <a:srgbClr val="F2C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66855" autoAdjust="0"/>
  </p:normalViewPr>
  <p:slideViewPr>
    <p:cSldViewPr>
      <p:cViewPr varScale="1">
        <p:scale>
          <a:sx n="36" d="100"/>
          <a:sy n="36" d="100"/>
        </p:scale>
        <p:origin x="158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0C7A9-955E-46AA-B17D-FBBCB9F1AF86}" type="datetimeFigureOut">
              <a:rPr lang="es-AR" smtClean="0"/>
              <a:t>28/4/2026</a:t>
            </a:fld>
            <a:endParaRPr lang="es-A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C2612-0495-4802-AE14-43FE66C6E777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849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b="1" dirty="0"/>
              <a:t>🔹 1. Conectar el proyector o TV</a:t>
            </a:r>
          </a:p>
          <a:p>
            <a:r>
              <a:rPr lang="es-AR" dirty="0" err="1"/>
              <a:t>Conectá</a:t>
            </a:r>
            <a:r>
              <a:rPr lang="es-AR" dirty="0"/>
              <a:t> por: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dirty="0"/>
              <a:t>HDMI (lo más común)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dirty="0"/>
              <a:t>VGA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dirty="0"/>
              <a:t>USB-C (según tu </a:t>
            </a:r>
            <a:r>
              <a:rPr lang="es-AR" dirty="0" err="1"/>
              <a:t>compu</a:t>
            </a:r>
            <a:r>
              <a:rPr lang="es-AR" dirty="0"/>
              <a:t>)</a:t>
            </a:r>
          </a:p>
          <a:p>
            <a:r>
              <a:rPr lang="es-AR" b="1" dirty="0"/>
              <a:t>🔹 2. Configurar Windows en modo “Extender”</a:t>
            </a:r>
          </a:p>
          <a:p>
            <a:r>
              <a:rPr lang="es-AR" dirty="0"/>
              <a:t>En Windows (lo </a:t>
            </a:r>
            <a:r>
              <a:rPr lang="es-AR" dirty="0" err="1"/>
              <a:t>tenés</a:t>
            </a:r>
            <a:r>
              <a:rPr lang="es-AR" dirty="0"/>
              <a:t> en inglés):</a:t>
            </a:r>
          </a:p>
          <a:p>
            <a:pPr>
              <a:buFont typeface="+mj-lt"/>
              <a:buAutoNum type="arabicPeriod"/>
            </a:pPr>
            <a:r>
              <a:rPr lang="es-AR" dirty="0" err="1"/>
              <a:t>Presioná</a:t>
            </a:r>
            <a:r>
              <a:rPr lang="es-AR" dirty="0"/>
              <a:t> Windows + P</a:t>
            </a:r>
          </a:p>
          <a:p>
            <a:pPr>
              <a:buFont typeface="+mj-lt"/>
              <a:buAutoNum type="arabicPeriod"/>
            </a:pPr>
            <a:r>
              <a:rPr lang="es-AR" dirty="0"/>
              <a:t>Elegí </a:t>
            </a:r>
            <a:r>
              <a:rPr lang="es-AR" b="1" dirty="0" err="1"/>
              <a:t>Extend</a:t>
            </a:r>
            <a:endParaRPr lang="es-AR" dirty="0"/>
          </a:p>
          <a:p>
            <a:r>
              <a:rPr lang="es-AR" dirty="0"/>
              <a:t>⚠️ NO elijas "</a:t>
            </a:r>
            <a:r>
              <a:rPr lang="es-AR" dirty="0" err="1"/>
              <a:t>Duplicate</a:t>
            </a:r>
            <a:r>
              <a:rPr lang="es-AR" dirty="0"/>
              <a:t>".</a:t>
            </a:r>
            <a:br>
              <a:rPr lang="es-AR" dirty="0"/>
            </a:br>
            <a:r>
              <a:rPr lang="es-AR" dirty="0"/>
              <a:t>Tiene que ser </a:t>
            </a:r>
            <a:r>
              <a:rPr lang="es-AR" b="1" dirty="0" err="1"/>
              <a:t>Extend</a:t>
            </a:r>
            <a:r>
              <a:rPr lang="es-AR" dirty="0"/>
              <a:t>, así PowerPoint detecta dos pantallas distintas.</a:t>
            </a:r>
          </a:p>
          <a:p>
            <a:r>
              <a:rPr lang="es-AR" b="1" dirty="0"/>
              <a:t>🔹 3. Activar Vista del moderador en PowerPoint</a:t>
            </a:r>
          </a:p>
          <a:p>
            <a:pPr>
              <a:buFont typeface="+mj-lt"/>
              <a:buAutoNum type="arabicPeriod"/>
            </a:pPr>
            <a:r>
              <a:rPr lang="es-AR" dirty="0"/>
              <a:t>Abrí tu presentación</a:t>
            </a:r>
          </a:p>
          <a:p>
            <a:pPr>
              <a:buFont typeface="+mj-lt"/>
              <a:buAutoNum type="arabicPeriod"/>
            </a:pPr>
            <a:r>
              <a:rPr lang="es-AR" dirty="0" err="1"/>
              <a:t>Andá</a:t>
            </a:r>
            <a:r>
              <a:rPr lang="es-AR" dirty="0"/>
              <a:t> a la pestaña </a:t>
            </a:r>
            <a:r>
              <a:rPr lang="es-AR" b="1" dirty="0" err="1"/>
              <a:t>Slide</a:t>
            </a:r>
            <a:r>
              <a:rPr lang="es-AR" b="1" dirty="0"/>
              <a:t> Show</a:t>
            </a:r>
            <a:endParaRPr lang="es-AR" dirty="0"/>
          </a:p>
          <a:p>
            <a:pPr>
              <a:buFont typeface="+mj-lt"/>
              <a:buAutoNum type="arabicPeriod"/>
            </a:pPr>
            <a:r>
              <a:rPr lang="es-AR" dirty="0" err="1"/>
              <a:t>Marcá</a:t>
            </a:r>
            <a:r>
              <a:rPr lang="es-AR" dirty="0"/>
              <a:t> la opción </a:t>
            </a:r>
            <a:r>
              <a:rPr lang="es-AR" b="1" dirty="0"/>
              <a:t>Use </a:t>
            </a:r>
            <a:r>
              <a:rPr lang="es-AR" b="1" dirty="0" err="1"/>
              <a:t>Presenter</a:t>
            </a:r>
            <a:r>
              <a:rPr lang="es-AR" b="1" dirty="0"/>
              <a:t> View</a:t>
            </a:r>
            <a:endParaRPr lang="es-AR" dirty="0"/>
          </a:p>
          <a:p>
            <a:r>
              <a:rPr lang="es-AR" dirty="0"/>
              <a:t>Después </a:t>
            </a:r>
            <a:r>
              <a:rPr lang="es-AR" dirty="0" err="1"/>
              <a:t>hacé</a:t>
            </a:r>
            <a:r>
              <a:rPr lang="es-AR" dirty="0"/>
              <a:t> clic en </a:t>
            </a:r>
            <a:r>
              <a:rPr lang="es-AR" b="1" dirty="0" err="1"/>
              <a:t>From</a:t>
            </a:r>
            <a:r>
              <a:rPr lang="es-AR" b="1" dirty="0"/>
              <a:t> </a:t>
            </a:r>
            <a:r>
              <a:rPr lang="es-AR" b="1" dirty="0" err="1"/>
              <a:t>Beginning</a:t>
            </a:r>
            <a:r>
              <a:rPr lang="es-AR" dirty="0"/>
              <a:t> o </a:t>
            </a:r>
            <a:r>
              <a:rPr lang="es-AR" dirty="0" err="1"/>
              <a:t>presioná</a:t>
            </a:r>
            <a:r>
              <a:rPr lang="es-AR" dirty="0"/>
              <a:t> F5.</a:t>
            </a:r>
          </a:p>
          <a:p>
            <a:r>
              <a:rPr lang="es-AR" b="1" dirty="0"/>
              <a:t>🎯 ¿Qué vas a ver?</a:t>
            </a:r>
          </a:p>
          <a:p>
            <a:r>
              <a:rPr lang="es-AR" b="1" dirty="0"/>
              <a:t>En el proyector:</a:t>
            </a:r>
          </a:p>
          <a:p>
            <a:r>
              <a:rPr lang="es-AR" dirty="0"/>
              <a:t>✔ Solo la diapositiva actual</a:t>
            </a:r>
            <a:br>
              <a:rPr lang="es-AR" dirty="0"/>
            </a:br>
            <a:r>
              <a:rPr lang="es-AR" dirty="0"/>
              <a:t>✔ Limpia, sin notas</a:t>
            </a:r>
          </a:p>
          <a:p>
            <a:r>
              <a:rPr lang="es-AR" b="1" dirty="0"/>
              <a:t>En tu notebook:</a:t>
            </a:r>
          </a:p>
          <a:p>
            <a:r>
              <a:rPr lang="es-AR" dirty="0"/>
              <a:t>✔ Diapositiva actual grande</a:t>
            </a:r>
            <a:br>
              <a:rPr lang="es-AR" dirty="0"/>
            </a:br>
            <a:r>
              <a:rPr lang="es-AR" dirty="0"/>
              <a:t>✔ Diapositiva siguiente</a:t>
            </a:r>
            <a:br>
              <a:rPr lang="es-AR" dirty="0"/>
            </a:br>
            <a:r>
              <a:rPr lang="es-AR" dirty="0"/>
              <a:t>✔ Notas debajo</a:t>
            </a:r>
            <a:br>
              <a:rPr lang="es-AR" dirty="0"/>
            </a:br>
            <a:r>
              <a:rPr lang="es-AR" dirty="0"/>
              <a:t>✔ Cronómetro</a:t>
            </a:r>
            <a:br>
              <a:rPr lang="es-AR" dirty="0"/>
            </a:br>
            <a:r>
              <a:rPr lang="es-AR" dirty="0"/>
              <a:t>✔ Herramientas (zoom, lápiz, etc.)</a:t>
            </a:r>
          </a:p>
          <a:p>
            <a:r>
              <a:rPr lang="es-AR" b="1" dirty="0"/>
              <a:t>🛠 Si se invierten las pantallas</a:t>
            </a:r>
          </a:p>
          <a:p>
            <a:r>
              <a:rPr lang="es-AR" dirty="0"/>
              <a:t>A veces PowerPoint muestra la vista del moderador en el proyector 😅</a:t>
            </a:r>
          </a:p>
          <a:p>
            <a:r>
              <a:rPr lang="es-AR" dirty="0"/>
              <a:t>Solución rápida: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dirty="0"/>
              <a:t>Dentro de la Vista del moderador hay un botón que dice </a:t>
            </a:r>
            <a:r>
              <a:rPr lang="es-AR" b="1" dirty="0"/>
              <a:t>Swap </a:t>
            </a:r>
            <a:r>
              <a:rPr lang="es-AR" b="1" dirty="0" err="1"/>
              <a:t>Displays</a:t>
            </a:r>
            <a:endParaRPr lang="es-AR" dirty="0"/>
          </a:p>
          <a:p>
            <a:pPr>
              <a:buFont typeface="Arial" panose="020B0604020202020204" pitchFamily="34" charset="0"/>
              <a:buChar char="•"/>
            </a:pPr>
            <a:r>
              <a:rPr lang="es-AR" dirty="0" err="1"/>
              <a:t>Hacé</a:t>
            </a:r>
            <a:r>
              <a:rPr lang="es-AR" dirty="0"/>
              <a:t> clic ahí y listo.</a:t>
            </a: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2612-0495-4802-AE14-43FE66C6E777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6605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“Y esta capacitación no es para aprender una herramienta…</a:t>
            </a:r>
          </a:p>
          <a:p>
            <a:r>
              <a:rPr lang="es-AR" dirty="0"/>
              <a:t>Es para repensar qué vale la pena enseñar hoy…</a:t>
            </a:r>
            <a:br>
              <a:rPr lang="es-AR" dirty="0"/>
            </a:br>
            <a:r>
              <a:rPr lang="es-AR" dirty="0"/>
              <a:t>y cómo hacerlo mejor que nunca.”</a:t>
            </a:r>
          </a:p>
          <a:p>
            <a:endParaRPr lang="es-AR" dirty="0"/>
          </a:p>
          <a:p>
            <a:endParaRPr lang="es-AR" dirty="0"/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2612-0495-4802-AE14-43FE66C6E777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97280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dirty="0"/>
              <a:t>“Entonces, la pregunta ya no es si usan IA…</a:t>
            </a:r>
            <a:br>
              <a:rPr lang="es-AR" dirty="0"/>
            </a:br>
            <a:r>
              <a:rPr lang="es-AR" dirty="0"/>
              <a:t>porque la respuesta es sí.”</a:t>
            </a:r>
          </a:p>
          <a:p>
            <a:r>
              <a:rPr lang="es-AR" b="1" dirty="0"/>
              <a:t>DEMO EN VIVO</a:t>
            </a:r>
          </a:p>
          <a:p>
            <a:r>
              <a:rPr lang="es-AR" dirty="0"/>
              <a:t>“Vamos a hacer algo rápido.”</a:t>
            </a:r>
          </a:p>
          <a:p>
            <a:r>
              <a:rPr lang="es-AR" dirty="0"/>
              <a:t>(escribís o </a:t>
            </a:r>
            <a:r>
              <a:rPr lang="es-AR" dirty="0" err="1"/>
              <a:t>mostrás</a:t>
            </a:r>
            <a:r>
              <a:rPr lang="es-AR" dirty="0"/>
              <a:t>)</a:t>
            </a:r>
          </a:p>
          <a:p>
            <a:r>
              <a:rPr lang="es-AR" dirty="0"/>
              <a:t>“Consigna típica:</a:t>
            </a:r>
            <a:br>
              <a:rPr lang="es-AR" dirty="0"/>
            </a:br>
            <a:r>
              <a:rPr lang="es-AR" i="1" dirty="0"/>
              <a:t>‘</a:t>
            </a:r>
            <a:r>
              <a:rPr lang="es-AR" i="1" dirty="0" err="1"/>
              <a:t>Explicá</a:t>
            </a:r>
            <a:r>
              <a:rPr lang="es-AR" i="1" dirty="0"/>
              <a:t> la fotosíntesis y </a:t>
            </a:r>
            <a:r>
              <a:rPr lang="es-AR" i="1" dirty="0" err="1"/>
              <a:t>hacé</a:t>
            </a:r>
            <a:r>
              <a:rPr lang="es-AR" i="1" dirty="0"/>
              <a:t> un resumen’</a:t>
            </a:r>
            <a:r>
              <a:rPr lang="es-AR" dirty="0"/>
              <a:t>”</a:t>
            </a:r>
          </a:p>
          <a:p>
            <a:r>
              <a:rPr lang="es-AR" dirty="0"/>
              <a:t>“Se lo pedimos a </a:t>
            </a:r>
            <a:r>
              <a:rPr lang="es-AR" dirty="0" err="1"/>
              <a:t>ChatGPT</a:t>
            </a:r>
            <a:r>
              <a:rPr lang="es-AR" dirty="0"/>
              <a:t>…”</a:t>
            </a:r>
          </a:p>
          <a:p>
            <a:r>
              <a:rPr lang="es-AR" dirty="0"/>
              <a:t>(pausa breve, como si esperara)</a:t>
            </a:r>
          </a:p>
          <a:p>
            <a:r>
              <a:rPr lang="es-AR" dirty="0"/>
              <a:t>“Y esto es lo que pasa:</a:t>
            </a:r>
            <a:br>
              <a:rPr lang="es-AR" dirty="0"/>
            </a:br>
            <a:r>
              <a:rPr lang="es-AR" dirty="0"/>
              <a:t>respuesta clara, ordenada, completa… en segundos.”</a:t>
            </a:r>
          </a:p>
          <a:p>
            <a:r>
              <a:rPr lang="es-AR" b="1" dirty="0"/>
              <a:t>REMATE</a:t>
            </a:r>
          </a:p>
          <a:p>
            <a:r>
              <a:rPr lang="es-AR" dirty="0"/>
              <a:t>“Entonces…</a:t>
            </a:r>
            <a:br>
              <a:rPr lang="es-AR" dirty="0"/>
            </a:br>
            <a:r>
              <a:rPr lang="es-AR" dirty="0"/>
              <a:t>si esto lo puede hacer cualquier alumno en su casa…</a:t>
            </a:r>
          </a:p>
          <a:p>
            <a:r>
              <a:rPr lang="es-AR" dirty="0"/>
              <a:t>¿qué sentido tiene seguir pidiendo exactamente lo mismo?”</a:t>
            </a:r>
          </a:p>
          <a:p>
            <a:r>
              <a:rPr lang="es-AR" dirty="0"/>
              <a:t>(pausa)</a:t>
            </a:r>
          </a:p>
          <a:p>
            <a:r>
              <a:rPr lang="es-AR" dirty="0"/>
              <a:t>“Y acá viene lo importante:</a:t>
            </a:r>
          </a:p>
          <a:p>
            <a:r>
              <a:rPr lang="es-AR" dirty="0"/>
              <a:t>👉 El problema no es la inteligencia artificial.</a:t>
            </a:r>
            <a:br>
              <a:rPr lang="es-AR" dirty="0"/>
            </a:br>
            <a:r>
              <a:rPr lang="es-AR" dirty="0"/>
              <a:t>👉 El problema es que muchas de las actividades que proponemos…</a:t>
            </a:r>
            <a:br>
              <a:rPr lang="es-AR" dirty="0"/>
            </a:br>
            <a:r>
              <a:rPr lang="es-AR" dirty="0"/>
              <a:t>ya no tienen sentido en este nuevo contexto.”</a:t>
            </a:r>
          </a:p>
          <a:p>
            <a:r>
              <a:rPr lang="es-AR" dirty="0"/>
              <a:t>(pausa corta)</a:t>
            </a:r>
          </a:p>
          <a:p>
            <a:r>
              <a:rPr lang="es-AR" dirty="0"/>
              <a:t>“Y esta capacitación no es para aprender una herramienta…</a:t>
            </a:r>
          </a:p>
          <a:p>
            <a:r>
              <a:rPr lang="es-AR" dirty="0"/>
              <a:t>Es para repensar qué vale la pena enseñar hoy…</a:t>
            </a:r>
            <a:br>
              <a:rPr lang="es-AR" dirty="0"/>
            </a:br>
            <a:r>
              <a:rPr lang="es-AR" dirty="0"/>
              <a:t>y cómo hacerlo mejor que nunca.”</a:t>
            </a:r>
          </a:p>
          <a:p>
            <a:endParaRPr lang="es-AR" dirty="0"/>
          </a:p>
          <a:p>
            <a:endParaRPr lang="es-AR" dirty="0"/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2612-0495-4802-AE14-43FE66C6E777}" type="slidenum">
              <a:rPr lang="es-AR" smtClean="0"/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16460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dirty="0"/>
              <a:t>“Entonces, la pregunta ya no es si usan IA…</a:t>
            </a:r>
            <a:br>
              <a:rPr lang="es-AR" dirty="0"/>
            </a:br>
            <a:r>
              <a:rPr lang="es-AR" dirty="0"/>
              <a:t>porque la respuesta es sí.”</a:t>
            </a:r>
          </a:p>
          <a:p>
            <a:r>
              <a:rPr lang="es-AR" b="1" dirty="0"/>
              <a:t>DEMO EN VIVO</a:t>
            </a:r>
          </a:p>
          <a:p>
            <a:r>
              <a:rPr lang="es-AR" dirty="0"/>
              <a:t>“Vamos a hacer algo rápido.”</a:t>
            </a:r>
          </a:p>
          <a:p>
            <a:r>
              <a:rPr lang="es-AR" dirty="0"/>
              <a:t>(escribís o </a:t>
            </a:r>
            <a:r>
              <a:rPr lang="es-AR" dirty="0" err="1"/>
              <a:t>mostrás</a:t>
            </a:r>
            <a:r>
              <a:rPr lang="es-AR" dirty="0"/>
              <a:t>)</a:t>
            </a:r>
          </a:p>
          <a:p>
            <a:r>
              <a:rPr lang="es-AR" dirty="0"/>
              <a:t>“Consigna típica:</a:t>
            </a:r>
            <a:br>
              <a:rPr lang="es-AR" dirty="0"/>
            </a:br>
            <a:r>
              <a:rPr lang="es-AR" i="1" dirty="0"/>
              <a:t>‘</a:t>
            </a:r>
            <a:r>
              <a:rPr lang="es-AR" i="1" dirty="0" err="1"/>
              <a:t>Explicá</a:t>
            </a:r>
            <a:r>
              <a:rPr lang="es-AR" i="1" dirty="0"/>
              <a:t> la fotosíntesis y </a:t>
            </a:r>
            <a:r>
              <a:rPr lang="es-AR" i="1" dirty="0" err="1"/>
              <a:t>hacé</a:t>
            </a:r>
            <a:r>
              <a:rPr lang="es-AR" i="1" dirty="0"/>
              <a:t> un resumen’</a:t>
            </a:r>
            <a:r>
              <a:rPr lang="es-AR" dirty="0"/>
              <a:t>”</a:t>
            </a:r>
          </a:p>
          <a:p>
            <a:r>
              <a:rPr lang="es-AR" dirty="0"/>
              <a:t>“Se lo pedimos a </a:t>
            </a:r>
            <a:r>
              <a:rPr lang="es-AR" dirty="0" err="1"/>
              <a:t>ChatGPT</a:t>
            </a:r>
            <a:r>
              <a:rPr lang="es-AR" dirty="0"/>
              <a:t>…”</a:t>
            </a:r>
          </a:p>
          <a:p>
            <a:r>
              <a:rPr lang="es-AR" dirty="0"/>
              <a:t>(pausa breve, como si esperara)</a:t>
            </a:r>
          </a:p>
          <a:p>
            <a:r>
              <a:rPr lang="es-AR" dirty="0"/>
              <a:t>“Y esto es lo que pasa:</a:t>
            </a:r>
            <a:br>
              <a:rPr lang="es-AR" dirty="0"/>
            </a:br>
            <a:r>
              <a:rPr lang="es-AR" dirty="0"/>
              <a:t>respuesta clara, ordenada, completa… en segundos.”</a:t>
            </a:r>
          </a:p>
          <a:p>
            <a:r>
              <a:rPr lang="es-AR" b="1" dirty="0"/>
              <a:t>REMATE</a:t>
            </a:r>
          </a:p>
          <a:p>
            <a:r>
              <a:rPr lang="es-AR" dirty="0"/>
              <a:t>“Entonces…</a:t>
            </a:r>
            <a:br>
              <a:rPr lang="es-AR" dirty="0"/>
            </a:br>
            <a:r>
              <a:rPr lang="es-AR" dirty="0"/>
              <a:t>si esto lo puede hacer cualquier alumno en su casa…</a:t>
            </a:r>
          </a:p>
          <a:p>
            <a:r>
              <a:rPr lang="es-AR" dirty="0"/>
              <a:t>¿qué sentido tiene seguir pidiendo exactamente lo mismo?”</a:t>
            </a:r>
          </a:p>
          <a:p>
            <a:r>
              <a:rPr lang="es-AR" dirty="0"/>
              <a:t>(pausa)</a:t>
            </a:r>
          </a:p>
          <a:p>
            <a:r>
              <a:rPr lang="es-AR" dirty="0"/>
              <a:t>“Y acá viene lo importante:</a:t>
            </a:r>
          </a:p>
          <a:p>
            <a:r>
              <a:rPr lang="es-AR" dirty="0"/>
              <a:t>👉 El problema no es la inteligencia artificial.</a:t>
            </a:r>
            <a:br>
              <a:rPr lang="es-AR" dirty="0"/>
            </a:br>
            <a:r>
              <a:rPr lang="es-AR" dirty="0"/>
              <a:t>👉 El problema es que muchas de las actividades que proponemos…</a:t>
            </a:r>
            <a:br>
              <a:rPr lang="es-AR" dirty="0"/>
            </a:br>
            <a:r>
              <a:rPr lang="es-AR" dirty="0"/>
              <a:t>ya no tienen sentido en este nuevo contexto.”</a:t>
            </a:r>
          </a:p>
          <a:p>
            <a:r>
              <a:rPr lang="es-AR" dirty="0"/>
              <a:t>(pausa corta)</a:t>
            </a:r>
          </a:p>
          <a:p>
            <a:r>
              <a:rPr lang="es-AR" dirty="0"/>
              <a:t>“Y esta capacitación no es para aprender una herramienta…</a:t>
            </a:r>
          </a:p>
          <a:p>
            <a:r>
              <a:rPr lang="es-AR" dirty="0"/>
              <a:t>Es para repensar qué vale la pena enseñar hoy…</a:t>
            </a:r>
            <a:br>
              <a:rPr lang="es-AR" dirty="0"/>
            </a:br>
            <a:r>
              <a:rPr lang="es-AR" dirty="0"/>
              <a:t>y cómo hacerlo mejor que nunca.”</a:t>
            </a:r>
          </a:p>
          <a:p>
            <a:endParaRPr lang="es-AR" dirty="0"/>
          </a:p>
          <a:p>
            <a:endParaRPr lang="es-AR" dirty="0"/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2612-0495-4802-AE14-43FE66C6E777}" type="slidenum">
              <a:rPr lang="es-AR" smtClean="0"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6369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dirty="0"/>
              <a:t>“Entonces, la pregunta ya no es si usan IA…</a:t>
            </a:r>
            <a:br>
              <a:rPr lang="es-AR" dirty="0"/>
            </a:br>
            <a:r>
              <a:rPr lang="es-AR" dirty="0"/>
              <a:t>porque la respuesta es sí.”</a:t>
            </a:r>
          </a:p>
          <a:p>
            <a:r>
              <a:rPr lang="es-AR" b="1" dirty="0"/>
              <a:t>DEMO EN VIVO</a:t>
            </a:r>
          </a:p>
          <a:p>
            <a:r>
              <a:rPr lang="es-AR" dirty="0"/>
              <a:t>“Vamos a hacer algo rápido.”</a:t>
            </a:r>
          </a:p>
          <a:p>
            <a:r>
              <a:rPr lang="es-AR" dirty="0"/>
              <a:t>(escribís o </a:t>
            </a:r>
            <a:r>
              <a:rPr lang="es-AR" dirty="0" err="1"/>
              <a:t>mostrás</a:t>
            </a:r>
            <a:r>
              <a:rPr lang="es-AR" dirty="0"/>
              <a:t>)</a:t>
            </a:r>
          </a:p>
          <a:p>
            <a:r>
              <a:rPr lang="es-AR" dirty="0"/>
              <a:t>“Consigna típica:</a:t>
            </a:r>
            <a:br>
              <a:rPr lang="es-AR" dirty="0"/>
            </a:br>
            <a:r>
              <a:rPr lang="es-AR" i="1" dirty="0"/>
              <a:t>‘</a:t>
            </a:r>
            <a:r>
              <a:rPr lang="es-AR" i="1" dirty="0" err="1"/>
              <a:t>Explicá</a:t>
            </a:r>
            <a:r>
              <a:rPr lang="es-AR" i="1" dirty="0"/>
              <a:t> la fotosíntesis y </a:t>
            </a:r>
            <a:r>
              <a:rPr lang="es-AR" i="1" dirty="0" err="1"/>
              <a:t>hacé</a:t>
            </a:r>
            <a:r>
              <a:rPr lang="es-AR" i="1" dirty="0"/>
              <a:t> un resumen’</a:t>
            </a:r>
            <a:r>
              <a:rPr lang="es-AR" dirty="0"/>
              <a:t>”</a:t>
            </a:r>
          </a:p>
          <a:p>
            <a:r>
              <a:rPr lang="es-AR" dirty="0"/>
              <a:t>“Se lo pedimos a </a:t>
            </a:r>
            <a:r>
              <a:rPr lang="es-AR" dirty="0" err="1"/>
              <a:t>ChatGPT</a:t>
            </a:r>
            <a:r>
              <a:rPr lang="es-AR" dirty="0"/>
              <a:t>…”</a:t>
            </a:r>
          </a:p>
          <a:p>
            <a:r>
              <a:rPr lang="es-AR" dirty="0"/>
              <a:t>(pausa breve, como si esperara)</a:t>
            </a:r>
          </a:p>
          <a:p>
            <a:r>
              <a:rPr lang="es-AR" dirty="0"/>
              <a:t>“Y esto es lo que pasa:</a:t>
            </a:r>
            <a:br>
              <a:rPr lang="es-AR" dirty="0"/>
            </a:br>
            <a:r>
              <a:rPr lang="es-AR" dirty="0"/>
              <a:t>respuesta clara, ordenada, completa… en segundos.”</a:t>
            </a:r>
          </a:p>
          <a:p>
            <a:r>
              <a:rPr lang="es-AR" b="1" dirty="0"/>
              <a:t>REMATE</a:t>
            </a:r>
          </a:p>
          <a:p>
            <a:r>
              <a:rPr lang="es-AR" dirty="0"/>
              <a:t>“Entonces…</a:t>
            </a:r>
            <a:br>
              <a:rPr lang="es-AR" dirty="0"/>
            </a:br>
            <a:r>
              <a:rPr lang="es-AR" dirty="0"/>
              <a:t>si esto lo puede hacer cualquier alumno en su casa…</a:t>
            </a:r>
          </a:p>
          <a:p>
            <a:r>
              <a:rPr lang="es-AR" dirty="0"/>
              <a:t>¿qué sentido tiene seguir pidiendo exactamente lo mismo?”</a:t>
            </a:r>
          </a:p>
          <a:p>
            <a:r>
              <a:rPr lang="es-AR" dirty="0"/>
              <a:t>(pausa)</a:t>
            </a:r>
          </a:p>
          <a:p>
            <a:r>
              <a:rPr lang="es-AR" dirty="0"/>
              <a:t>“Y acá viene lo importante:</a:t>
            </a:r>
          </a:p>
          <a:p>
            <a:r>
              <a:rPr lang="es-AR" dirty="0"/>
              <a:t>👉 El problema no es la inteligencia artificial.</a:t>
            </a:r>
            <a:br>
              <a:rPr lang="es-AR" dirty="0"/>
            </a:br>
            <a:r>
              <a:rPr lang="es-AR" dirty="0"/>
              <a:t>👉 El problema es que muchas de las actividades que proponemos…</a:t>
            </a:r>
            <a:br>
              <a:rPr lang="es-AR" dirty="0"/>
            </a:br>
            <a:r>
              <a:rPr lang="es-AR" dirty="0"/>
              <a:t>ya no tienen sentido en este nuevo contexto.”</a:t>
            </a:r>
          </a:p>
          <a:p>
            <a:r>
              <a:rPr lang="es-AR" dirty="0"/>
              <a:t>(pausa corta)</a:t>
            </a:r>
          </a:p>
          <a:p>
            <a:r>
              <a:rPr lang="es-AR" dirty="0"/>
              <a:t>“Y esta capacitación no es para aprender una herramienta…</a:t>
            </a:r>
          </a:p>
          <a:p>
            <a:r>
              <a:rPr lang="es-AR" dirty="0"/>
              <a:t>Es para repensar qué vale la pena enseñar hoy…</a:t>
            </a:r>
            <a:br>
              <a:rPr lang="es-AR" dirty="0"/>
            </a:br>
            <a:r>
              <a:rPr lang="es-AR" dirty="0"/>
              <a:t>y cómo hacerlo mejor que nunca.”</a:t>
            </a:r>
          </a:p>
          <a:p>
            <a:endParaRPr lang="es-AR" dirty="0"/>
          </a:p>
          <a:p>
            <a:endParaRPr lang="es-AR" dirty="0"/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2612-0495-4802-AE14-43FE66C6E777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8137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b="1" dirty="0"/>
              <a:t>🎤 APERTURA – GUION</a:t>
            </a:r>
          </a:p>
          <a:p>
            <a:r>
              <a:rPr lang="es-AR" dirty="0"/>
              <a:t>“Quiero empezar con una pregunta que puede ser un poco incómoda…</a:t>
            </a:r>
          </a:p>
          <a:p>
            <a:r>
              <a:rPr lang="es-AR" dirty="0"/>
              <a:t>Si </a:t>
            </a:r>
            <a:r>
              <a:rPr lang="es-AR" dirty="0" err="1"/>
              <a:t>ChatGPT</a:t>
            </a:r>
            <a:r>
              <a:rPr lang="es-AR" dirty="0"/>
              <a:t> puede responder una tarea mejor que un alumno promedio…</a:t>
            </a:r>
            <a:br>
              <a:rPr lang="es-AR" dirty="0"/>
            </a:br>
            <a:r>
              <a:rPr lang="es-AR" dirty="0"/>
              <a:t>¿qué estamos evaluando realmente?</a:t>
            </a:r>
          </a:p>
          <a:p>
            <a:r>
              <a:rPr lang="es-AR" dirty="0"/>
              <a:t>No hace falta que respondan en voz alta… pero piénsenlo.”</a:t>
            </a:r>
          </a:p>
          <a:p>
            <a:r>
              <a:rPr lang="es-AR" dirty="0"/>
              <a:t>(pausa 3 segundos)</a:t>
            </a: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2612-0495-4802-AE14-43FE66C6E777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958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“Hoy un alumno puede agarrar el celular, copiar una consigna…</a:t>
            </a:r>
            <a:br>
              <a:rPr lang="es-AR" dirty="0"/>
            </a:br>
            <a:r>
              <a:rPr lang="es-AR" dirty="0"/>
              <a:t>y en segundos tiene una respuesta correcta, bien redactada…</a:t>
            </a:r>
            <a:br>
              <a:rPr lang="es-AR" dirty="0"/>
            </a:br>
            <a:r>
              <a:rPr lang="es-AR" dirty="0"/>
              <a:t>y muchas veces, mejor que la que podría hacer solo.”</a:t>
            </a:r>
          </a:p>
          <a:p>
            <a:r>
              <a:rPr lang="es-AR" dirty="0"/>
              <a:t>(pausa)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2612-0495-4802-AE14-43FE66C6E777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38683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dirty="0"/>
              <a:t>“Entonces, la pregunta ya no es si usan IA…</a:t>
            </a:r>
            <a:br>
              <a:rPr lang="es-AR" dirty="0"/>
            </a:br>
            <a:r>
              <a:rPr lang="es-AR" dirty="0"/>
              <a:t>porque la respuesta es sí.”</a:t>
            </a:r>
          </a:p>
          <a:p>
            <a:r>
              <a:rPr lang="es-AR" b="1" dirty="0"/>
              <a:t>DEMO EN VIVO</a:t>
            </a:r>
          </a:p>
          <a:p>
            <a:r>
              <a:rPr lang="es-AR" dirty="0"/>
              <a:t>“Vamos a hacer algo rápido.”</a:t>
            </a:r>
          </a:p>
          <a:p>
            <a:r>
              <a:rPr lang="es-AR" dirty="0"/>
              <a:t>(escribís o </a:t>
            </a:r>
            <a:r>
              <a:rPr lang="es-AR" dirty="0" err="1"/>
              <a:t>mostrás</a:t>
            </a:r>
            <a:r>
              <a:rPr lang="es-AR" dirty="0"/>
              <a:t>)</a:t>
            </a:r>
          </a:p>
          <a:p>
            <a:r>
              <a:rPr lang="es-AR" dirty="0"/>
              <a:t>“Consigna típica:</a:t>
            </a:r>
            <a:br>
              <a:rPr lang="es-AR" dirty="0"/>
            </a:br>
            <a:r>
              <a:rPr lang="es-AR" i="1" dirty="0"/>
              <a:t>‘</a:t>
            </a:r>
            <a:r>
              <a:rPr lang="es-AR" i="1" dirty="0" err="1"/>
              <a:t>Explicá</a:t>
            </a:r>
            <a:r>
              <a:rPr lang="es-AR" i="1" dirty="0"/>
              <a:t> la fotosíntesis y </a:t>
            </a:r>
            <a:r>
              <a:rPr lang="es-AR" i="1" dirty="0" err="1"/>
              <a:t>hacé</a:t>
            </a:r>
            <a:r>
              <a:rPr lang="es-AR" i="1" dirty="0"/>
              <a:t> un resumen’</a:t>
            </a:r>
            <a:r>
              <a:rPr lang="es-AR" dirty="0"/>
              <a:t>”</a:t>
            </a:r>
          </a:p>
          <a:p>
            <a:r>
              <a:rPr lang="es-AR" dirty="0"/>
              <a:t>“Se lo pedimos a </a:t>
            </a:r>
            <a:r>
              <a:rPr lang="es-AR" dirty="0" err="1"/>
              <a:t>ChatGPT</a:t>
            </a:r>
            <a:r>
              <a:rPr lang="es-AR" dirty="0"/>
              <a:t>…”</a:t>
            </a:r>
          </a:p>
          <a:p>
            <a:r>
              <a:rPr lang="es-AR" dirty="0"/>
              <a:t>(pausa breve, como si esperara)</a:t>
            </a:r>
          </a:p>
          <a:p>
            <a:r>
              <a:rPr lang="es-AR" dirty="0"/>
              <a:t>“Y esto es lo que pasa:</a:t>
            </a:r>
            <a:br>
              <a:rPr lang="es-AR" dirty="0"/>
            </a:br>
            <a:r>
              <a:rPr lang="es-AR" dirty="0"/>
              <a:t>respuesta clara, ordenada, completa… en segundos.”</a:t>
            </a:r>
          </a:p>
          <a:p>
            <a:r>
              <a:rPr lang="es-AR" b="1" dirty="0"/>
              <a:t>REMATE</a:t>
            </a:r>
          </a:p>
          <a:p>
            <a:r>
              <a:rPr lang="es-AR" dirty="0"/>
              <a:t>“Entonces…</a:t>
            </a:r>
            <a:br>
              <a:rPr lang="es-AR" dirty="0"/>
            </a:br>
            <a:r>
              <a:rPr lang="es-AR" dirty="0"/>
              <a:t>si esto lo puede hacer cualquier alumno en su casa…</a:t>
            </a:r>
          </a:p>
          <a:p>
            <a:r>
              <a:rPr lang="es-AR" dirty="0"/>
              <a:t>¿qué sentido tiene seguir pidiendo exactamente lo mismo?”</a:t>
            </a:r>
          </a:p>
          <a:p>
            <a:r>
              <a:rPr lang="es-AR" dirty="0"/>
              <a:t>(pausa)</a:t>
            </a:r>
          </a:p>
          <a:p>
            <a:r>
              <a:rPr lang="es-AR" dirty="0"/>
              <a:t>“Y acá viene lo importante:</a:t>
            </a:r>
          </a:p>
          <a:p>
            <a:r>
              <a:rPr lang="es-AR" dirty="0"/>
              <a:t>👉 El problema no es la inteligencia artificial.</a:t>
            </a:r>
            <a:br>
              <a:rPr lang="es-AR" dirty="0"/>
            </a:br>
            <a:r>
              <a:rPr lang="es-AR" dirty="0"/>
              <a:t>👉 El problema es que muchas de las actividades que proponemos…</a:t>
            </a:r>
            <a:br>
              <a:rPr lang="es-AR" dirty="0"/>
            </a:br>
            <a:r>
              <a:rPr lang="es-AR" dirty="0"/>
              <a:t>ya no tienen sentido en este nuevo contexto.”</a:t>
            </a:r>
          </a:p>
          <a:p>
            <a:r>
              <a:rPr lang="es-AR" dirty="0"/>
              <a:t>(pausa corta)</a:t>
            </a:r>
          </a:p>
          <a:p>
            <a:r>
              <a:rPr lang="es-AR" dirty="0"/>
              <a:t>“Y esta capacitación no es para aprender una herramienta…</a:t>
            </a:r>
          </a:p>
          <a:p>
            <a:r>
              <a:rPr lang="es-AR" dirty="0"/>
              <a:t>Es para repensar qué vale la pena enseñar hoy…</a:t>
            </a:r>
            <a:br>
              <a:rPr lang="es-AR" dirty="0"/>
            </a:br>
            <a:r>
              <a:rPr lang="es-AR" dirty="0"/>
              <a:t>y cómo hacerlo mejor que nunca.”</a:t>
            </a: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2612-0495-4802-AE14-43FE66C6E777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72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dirty="0"/>
              <a:t>“Entonces, la pregunta ya no es si usan IA…</a:t>
            </a:r>
            <a:br>
              <a:rPr lang="es-AR" dirty="0"/>
            </a:br>
            <a:r>
              <a:rPr lang="es-AR" dirty="0"/>
              <a:t>porque la respuesta es sí.”</a:t>
            </a:r>
          </a:p>
          <a:p>
            <a:r>
              <a:rPr lang="es-AR" b="1" dirty="0"/>
              <a:t>DEMO EN VIVO</a:t>
            </a:r>
          </a:p>
          <a:p>
            <a:r>
              <a:rPr lang="es-AR" dirty="0"/>
              <a:t>“Vamos a hacer algo rápido.”</a:t>
            </a:r>
          </a:p>
          <a:p>
            <a:r>
              <a:rPr lang="es-AR" dirty="0"/>
              <a:t>(escribís o </a:t>
            </a:r>
            <a:r>
              <a:rPr lang="es-AR" dirty="0" err="1"/>
              <a:t>mostrás</a:t>
            </a:r>
            <a:r>
              <a:rPr lang="es-AR" dirty="0"/>
              <a:t>)</a:t>
            </a:r>
          </a:p>
          <a:p>
            <a:r>
              <a:rPr lang="es-AR" dirty="0"/>
              <a:t>“Consigna típica:</a:t>
            </a:r>
            <a:br>
              <a:rPr lang="es-AR" dirty="0"/>
            </a:br>
            <a:r>
              <a:rPr lang="es-AR" i="1" dirty="0"/>
              <a:t>‘</a:t>
            </a:r>
            <a:r>
              <a:rPr lang="es-AR" i="1" dirty="0" err="1"/>
              <a:t>Explicá</a:t>
            </a:r>
            <a:r>
              <a:rPr lang="es-AR" i="1" dirty="0"/>
              <a:t> la fotosíntesis y </a:t>
            </a:r>
            <a:r>
              <a:rPr lang="es-AR" i="1" dirty="0" err="1"/>
              <a:t>hacé</a:t>
            </a:r>
            <a:r>
              <a:rPr lang="es-AR" i="1" dirty="0"/>
              <a:t> un resumen’</a:t>
            </a:r>
            <a:r>
              <a:rPr lang="es-AR" dirty="0"/>
              <a:t>”</a:t>
            </a:r>
          </a:p>
          <a:p>
            <a:r>
              <a:rPr lang="es-AR" dirty="0"/>
              <a:t>“Se lo pedimos a </a:t>
            </a:r>
            <a:r>
              <a:rPr lang="es-AR" dirty="0" err="1"/>
              <a:t>ChatGPT</a:t>
            </a:r>
            <a:r>
              <a:rPr lang="es-AR" dirty="0"/>
              <a:t>…”</a:t>
            </a:r>
          </a:p>
          <a:p>
            <a:r>
              <a:rPr lang="es-AR" dirty="0"/>
              <a:t>(pausa breve, como si esperara)</a:t>
            </a:r>
          </a:p>
          <a:p>
            <a:r>
              <a:rPr lang="es-AR" dirty="0"/>
              <a:t>“Y esto es lo que pasa:</a:t>
            </a:r>
            <a:br>
              <a:rPr lang="es-AR" dirty="0"/>
            </a:br>
            <a:r>
              <a:rPr lang="es-AR" dirty="0"/>
              <a:t>respuesta clara, ordenada, completa… en segundos.”</a:t>
            </a:r>
          </a:p>
          <a:p>
            <a:r>
              <a:rPr lang="es-AR" b="1" dirty="0"/>
              <a:t>REMATE</a:t>
            </a:r>
          </a:p>
          <a:p>
            <a:r>
              <a:rPr lang="es-AR" dirty="0"/>
              <a:t>“Entonces…</a:t>
            </a:r>
            <a:br>
              <a:rPr lang="es-AR" dirty="0"/>
            </a:br>
            <a:r>
              <a:rPr lang="es-AR" dirty="0"/>
              <a:t>si esto lo puede hacer cualquier alumno en su casa…</a:t>
            </a:r>
          </a:p>
          <a:p>
            <a:r>
              <a:rPr lang="es-AR" dirty="0"/>
              <a:t>¿qué sentido tiene seguir pidiendo exactamente lo mismo?”</a:t>
            </a:r>
          </a:p>
          <a:p>
            <a:r>
              <a:rPr lang="es-AR" dirty="0"/>
              <a:t>(pausa)</a:t>
            </a:r>
          </a:p>
          <a:p>
            <a:r>
              <a:rPr lang="es-AR" dirty="0"/>
              <a:t>“Y acá viene lo importante:</a:t>
            </a:r>
          </a:p>
          <a:p>
            <a:r>
              <a:rPr lang="es-AR" dirty="0"/>
              <a:t>👉 El problema no es la inteligencia artificial.</a:t>
            </a:r>
            <a:br>
              <a:rPr lang="es-AR" dirty="0"/>
            </a:br>
            <a:r>
              <a:rPr lang="es-AR" dirty="0"/>
              <a:t>👉 El problema es que muchas de las actividades que proponemos…</a:t>
            </a:r>
            <a:br>
              <a:rPr lang="es-AR" dirty="0"/>
            </a:br>
            <a:r>
              <a:rPr lang="es-AR" dirty="0"/>
              <a:t>ya no tienen sentido en este nuevo contexto.”</a:t>
            </a:r>
          </a:p>
          <a:p>
            <a:r>
              <a:rPr lang="es-AR" dirty="0"/>
              <a:t>(pausa corta)</a:t>
            </a:r>
          </a:p>
          <a:p>
            <a:r>
              <a:rPr lang="es-AR" dirty="0"/>
              <a:t>“Y esta capacitación no es para aprender una herramienta…</a:t>
            </a:r>
          </a:p>
          <a:p>
            <a:r>
              <a:rPr lang="es-AR" dirty="0"/>
              <a:t>Es para repensar qué vale la pena enseñar hoy…</a:t>
            </a:r>
            <a:br>
              <a:rPr lang="es-AR" dirty="0"/>
            </a:br>
            <a:r>
              <a:rPr lang="es-AR" dirty="0"/>
              <a:t>y cómo hacerlo mejor que nunca.”</a:t>
            </a:r>
          </a:p>
          <a:p>
            <a:endParaRPr lang="es-AR" dirty="0"/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2612-0495-4802-AE14-43FE66C6E777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9888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i="1" dirty="0"/>
              <a:t>‘</a:t>
            </a:r>
            <a:r>
              <a:rPr lang="es-AR" i="1" dirty="0" err="1"/>
              <a:t>Explicá</a:t>
            </a:r>
            <a:r>
              <a:rPr lang="es-AR" i="1" dirty="0"/>
              <a:t> la fotosíntesis y </a:t>
            </a:r>
            <a:r>
              <a:rPr lang="es-AR" i="1" dirty="0" err="1"/>
              <a:t>hacé</a:t>
            </a:r>
            <a:r>
              <a:rPr lang="es-AR" i="1" dirty="0"/>
              <a:t> un resumen’</a:t>
            </a:r>
            <a:r>
              <a:rPr lang="es-AR" dirty="0"/>
              <a:t>”</a:t>
            </a:r>
          </a:p>
          <a:p>
            <a:r>
              <a:rPr lang="es-AR" dirty="0"/>
              <a:t>“Se lo pedimos a </a:t>
            </a:r>
            <a:r>
              <a:rPr lang="es-AR" dirty="0" err="1"/>
              <a:t>ChatGPT</a:t>
            </a:r>
            <a:r>
              <a:rPr lang="es-AR" dirty="0"/>
              <a:t>…”</a:t>
            </a:r>
          </a:p>
          <a:p>
            <a:r>
              <a:rPr lang="es-AR" dirty="0"/>
              <a:t>(pausa breve, como si esperara)</a:t>
            </a:r>
          </a:p>
          <a:p>
            <a:r>
              <a:rPr lang="es-AR" dirty="0"/>
              <a:t>“Y esto es lo que pasa:</a:t>
            </a:r>
            <a:br>
              <a:rPr lang="es-AR" dirty="0"/>
            </a:br>
            <a:r>
              <a:rPr lang="es-AR" dirty="0"/>
              <a:t>respuesta clara, ordenada, completa… en segundos.”</a:t>
            </a:r>
          </a:p>
          <a:p>
            <a:r>
              <a:rPr lang="es-AR" b="1" dirty="0"/>
              <a:t>REMATE</a:t>
            </a:r>
          </a:p>
          <a:p>
            <a:r>
              <a:rPr lang="es-AR" dirty="0"/>
              <a:t>“Entonces…</a:t>
            </a:r>
            <a:br>
              <a:rPr lang="es-AR" dirty="0"/>
            </a:br>
            <a:r>
              <a:rPr lang="es-AR" dirty="0"/>
              <a:t>si esto lo puede hacer cualquier alumno en su casa…</a:t>
            </a:r>
          </a:p>
          <a:p>
            <a:r>
              <a:rPr lang="es-AR" dirty="0"/>
              <a:t>¿qué sentido tiene seguir pidiendo exactamente lo mismo?”</a:t>
            </a:r>
          </a:p>
          <a:p>
            <a:r>
              <a:rPr lang="es-AR" dirty="0"/>
              <a:t>(pausa)</a:t>
            </a:r>
          </a:p>
          <a:p>
            <a:r>
              <a:rPr lang="es-AR" dirty="0"/>
              <a:t>“Y acá viene lo importante:</a:t>
            </a:r>
          </a:p>
          <a:p>
            <a:r>
              <a:rPr lang="es-AR" dirty="0"/>
              <a:t>👉 El problema no es la inteligencia artificial.</a:t>
            </a:r>
            <a:br>
              <a:rPr lang="es-AR" dirty="0"/>
            </a:br>
            <a:r>
              <a:rPr lang="es-AR" dirty="0"/>
              <a:t>👉 El problema es que muchas de las actividades que proponemos…</a:t>
            </a:r>
            <a:br>
              <a:rPr lang="es-AR" dirty="0"/>
            </a:br>
            <a:r>
              <a:rPr lang="es-AR" dirty="0"/>
              <a:t>ya no tienen sentido en este nuevo contexto.”</a:t>
            </a:r>
          </a:p>
          <a:p>
            <a:r>
              <a:rPr lang="es-AR" dirty="0"/>
              <a:t>(pausa corta)</a:t>
            </a:r>
          </a:p>
          <a:p>
            <a:r>
              <a:rPr lang="es-AR" dirty="0"/>
              <a:t>“Y esta capacitación no es para aprender una herramienta…</a:t>
            </a:r>
          </a:p>
          <a:p>
            <a:r>
              <a:rPr lang="es-AR" dirty="0"/>
              <a:t>Es para repensar qué vale la pena enseñar hoy…</a:t>
            </a:r>
            <a:br>
              <a:rPr lang="es-AR" dirty="0"/>
            </a:br>
            <a:r>
              <a:rPr lang="es-AR" dirty="0"/>
              <a:t>y cómo hacerlo mejor que nunca.”</a:t>
            </a:r>
          </a:p>
          <a:p>
            <a:endParaRPr lang="es-AR" dirty="0"/>
          </a:p>
          <a:p>
            <a:endParaRPr lang="es-AR" dirty="0"/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2612-0495-4802-AE14-43FE66C6E777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51890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si esto lo puede hacer cualquier alumno en su casa…</a:t>
            </a:r>
          </a:p>
          <a:p>
            <a:r>
              <a:rPr lang="es-AR" dirty="0"/>
              <a:t>¿qué sentido tiene seguir pidiendo exactamente lo mismo?”</a:t>
            </a:r>
          </a:p>
          <a:p>
            <a:r>
              <a:rPr lang="es-AR" dirty="0"/>
              <a:t>(pausa)</a:t>
            </a:r>
          </a:p>
          <a:p>
            <a:r>
              <a:rPr lang="es-AR" dirty="0"/>
              <a:t>“Y acá viene lo importante:</a:t>
            </a:r>
          </a:p>
          <a:p>
            <a:r>
              <a:rPr lang="es-AR" dirty="0"/>
              <a:t>👉 El problema no es la inteligencia artificial.</a:t>
            </a:r>
            <a:br>
              <a:rPr lang="es-AR" dirty="0"/>
            </a:br>
            <a:r>
              <a:rPr lang="es-AR" dirty="0"/>
              <a:t>👉 El problema es que muchas de las actividades que proponemos…</a:t>
            </a:r>
            <a:br>
              <a:rPr lang="es-AR" dirty="0"/>
            </a:br>
            <a:r>
              <a:rPr lang="es-AR" dirty="0"/>
              <a:t>ya no tienen sentido en este nuevo contexto.”</a:t>
            </a:r>
          </a:p>
          <a:p>
            <a:r>
              <a:rPr lang="es-AR" dirty="0"/>
              <a:t>(pausa corta)</a:t>
            </a:r>
          </a:p>
          <a:p>
            <a:r>
              <a:rPr lang="es-AR" dirty="0"/>
              <a:t>“Y esta capacitación no es para aprender una herramienta…</a:t>
            </a:r>
          </a:p>
          <a:p>
            <a:r>
              <a:rPr lang="es-AR" dirty="0"/>
              <a:t>Es para repensar qué vale la pena enseñar hoy…</a:t>
            </a:r>
            <a:br>
              <a:rPr lang="es-AR" dirty="0"/>
            </a:br>
            <a:r>
              <a:rPr lang="es-AR" dirty="0"/>
              <a:t>y cómo hacerlo mejor que nunca.”</a:t>
            </a:r>
          </a:p>
          <a:p>
            <a:endParaRPr lang="es-AR" dirty="0"/>
          </a:p>
          <a:p>
            <a:endParaRPr lang="es-AR" dirty="0"/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2612-0495-4802-AE14-43FE66C6E777}" type="slidenum">
              <a:rPr lang="es-AR" smtClean="0"/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90197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dirty="0"/>
              <a:t>“Entonces, la pregunta ya no es si usan IA…</a:t>
            </a:r>
            <a:br>
              <a:rPr lang="es-AR" dirty="0"/>
            </a:br>
            <a:r>
              <a:rPr lang="es-AR" dirty="0"/>
              <a:t>porque la respuesta es sí.”</a:t>
            </a:r>
          </a:p>
          <a:p>
            <a:r>
              <a:rPr lang="es-AR" b="1" dirty="0"/>
              <a:t>DEMO EN VIVO</a:t>
            </a:r>
          </a:p>
          <a:p>
            <a:r>
              <a:rPr lang="es-AR" dirty="0"/>
              <a:t>“Vamos a hacer algo rápido.”</a:t>
            </a:r>
          </a:p>
          <a:p>
            <a:r>
              <a:rPr lang="es-AR" dirty="0"/>
              <a:t>(escribís o </a:t>
            </a:r>
            <a:r>
              <a:rPr lang="es-AR" dirty="0" err="1"/>
              <a:t>mostrás</a:t>
            </a:r>
            <a:r>
              <a:rPr lang="es-AR" dirty="0"/>
              <a:t>)</a:t>
            </a:r>
          </a:p>
          <a:p>
            <a:r>
              <a:rPr lang="es-AR" dirty="0"/>
              <a:t>“Consigna típica:</a:t>
            </a:r>
            <a:br>
              <a:rPr lang="es-AR" dirty="0"/>
            </a:br>
            <a:r>
              <a:rPr lang="es-AR" i="1" dirty="0"/>
              <a:t>‘</a:t>
            </a:r>
            <a:r>
              <a:rPr lang="es-AR" i="1" dirty="0" err="1"/>
              <a:t>Explicá</a:t>
            </a:r>
            <a:r>
              <a:rPr lang="es-AR" i="1" dirty="0"/>
              <a:t> la fotosíntesis y </a:t>
            </a:r>
            <a:r>
              <a:rPr lang="es-AR" i="1" dirty="0" err="1"/>
              <a:t>hacé</a:t>
            </a:r>
            <a:r>
              <a:rPr lang="es-AR" i="1" dirty="0"/>
              <a:t> un resumen’</a:t>
            </a:r>
            <a:r>
              <a:rPr lang="es-AR" dirty="0"/>
              <a:t>”</a:t>
            </a:r>
          </a:p>
          <a:p>
            <a:r>
              <a:rPr lang="es-AR" dirty="0"/>
              <a:t>“Se lo pedimos a </a:t>
            </a:r>
            <a:r>
              <a:rPr lang="es-AR" dirty="0" err="1"/>
              <a:t>ChatGPT</a:t>
            </a:r>
            <a:r>
              <a:rPr lang="es-AR" dirty="0"/>
              <a:t>…”</a:t>
            </a:r>
          </a:p>
          <a:p>
            <a:r>
              <a:rPr lang="es-AR" dirty="0"/>
              <a:t>(pausa breve, como si esperara)</a:t>
            </a:r>
          </a:p>
          <a:p>
            <a:r>
              <a:rPr lang="es-AR" dirty="0"/>
              <a:t>“Y esto es lo que pasa:</a:t>
            </a:r>
            <a:br>
              <a:rPr lang="es-AR" dirty="0"/>
            </a:br>
            <a:r>
              <a:rPr lang="es-AR" dirty="0"/>
              <a:t>respuesta clara, ordenada, completa… en segundos.”</a:t>
            </a:r>
          </a:p>
          <a:p>
            <a:r>
              <a:rPr lang="es-AR" b="1" dirty="0"/>
              <a:t>REMATE</a:t>
            </a:r>
          </a:p>
          <a:p>
            <a:r>
              <a:rPr lang="es-AR" dirty="0"/>
              <a:t>“Entonces…</a:t>
            </a:r>
            <a:br>
              <a:rPr lang="es-AR" dirty="0"/>
            </a:br>
            <a:r>
              <a:rPr lang="es-AR" dirty="0"/>
              <a:t>si esto lo puede hacer cualquier alumno en su casa…</a:t>
            </a:r>
          </a:p>
          <a:p>
            <a:r>
              <a:rPr lang="es-AR" dirty="0"/>
              <a:t>¿qué sentido tiene seguir pidiendo exactamente lo mismo?”</a:t>
            </a:r>
          </a:p>
          <a:p>
            <a:r>
              <a:rPr lang="es-AR" dirty="0"/>
              <a:t>(pausa)</a:t>
            </a:r>
          </a:p>
          <a:p>
            <a:r>
              <a:rPr lang="es-AR" dirty="0"/>
              <a:t>“Y acá viene lo importante:</a:t>
            </a:r>
          </a:p>
          <a:p>
            <a:r>
              <a:rPr lang="es-AR" dirty="0"/>
              <a:t>👉 El problema no es la inteligencia artificial.</a:t>
            </a:r>
            <a:br>
              <a:rPr lang="es-AR" dirty="0"/>
            </a:br>
            <a:r>
              <a:rPr lang="es-AR" dirty="0"/>
              <a:t>👉 El problema es que muchas de las actividades que proponemos…</a:t>
            </a:r>
            <a:br>
              <a:rPr lang="es-AR" dirty="0"/>
            </a:br>
            <a:r>
              <a:rPr lang="es-AR" dirty="0"/>
              <a:t>ya no tienen sentido en este nuevo contexto.”</a:t>
            </a:r>
          </a:p>
          <a:p>
            <a:r>
              <a:rPr lang="es-AR" dirty="0"/>
              <a:t>(pausa corta)</a:t>
            </a:r>
          </a:p>
          <a:p>
            <a:r>
              <a:rPr lang="es-AR" dirty="0"/>
              <a:t>“Y esta capacitación no es para aprender una herramienta…</a:t>
            </a:r>
          </a:p>
          <a:p>
            <a:r>
              <a:rPr lang="es-AR" dirty="0"/>
              <a:t>Es para repensar qué vale la pena enseñar hoy…</a:t>
            </a:r>
            <a:br>
              <a:rPr lang="es-AR" dirty="0"/>
            </a:br>
            <a:r>
              <a:rPr lang="es-AR" dirty="0"/>
              <a:t>y cómo hacerlo mejor que nunca.”</a:t>
            </a:r>
          </a:p>
          <a:p>
            <a:endParaRPr lang="es-AR" dirty="0"/>
          </a:p>
          <a:p>
            <a:endParaRPr lang="es-AR" dirty="0"/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2612-0495-4802-AE14-43FE66C6E777}" type="slidenum">
              <a:rPr lang="es-AR" smtClean="0"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79676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“Y acá viene lo importante:</a:t>
            </a:r>
          </a:p>
          <a:p>
            <a:r>
              <a:rPr lang="es-AR" dirty="0"/>
              <a:t>👉 El problema no es la inteligencia artificial.</a:t>
            </a:r>
            <a:br>
              <a:rPr lang="es-AR" dirty="0"/>
            </a:br>
            <a:r>
              <a:rPr lang="es-AR" dirty="0"/>
              <a:t>👉 El problema es que muchas de las actividades que proponemos…</a:t>
            </a:r>
            <a:br>
              <a:rPr lang="es-AR" dirty="0"/>
            </a:br>
            <a:r>
              <a:rPr lang="es-AR" dirty="0"/>
              <a:t>ya no tienen sentido en este nuevo contexto.”</a:t>
            </a:r>
          </a:p>
          <a:p>
            <a:r>
              <a:rPr lang="es-AR" dirty="0"/>
              <a:t>(pausa corta)</a:t>
            </a:r>
          </a:p>
          <a:p>
            <a:r>
              <a:rPr lang="es-AR" dirty="0"/>
              <a:t>“Y esta capacitación no es para aprender una herramienta…</a:t>
            </a:r>
          </a:p>
          <a:p>
            <a:r>
              <a:rPr lang="es-AR" dirty="0"/>
              <a:t>Es para repensar qué vale la pena enseñar hoy…</a:t>
            </a:r>
            <a:br>
              <a:rPr lang="es-AR" dirty="0"/>
            </a:br>
            <a:r>
              <a:rPr lang="es-AR" dirty="0"/>
              <a:t>y cómo hacerlo mejor que nunca.”</a:t>
            </a:r>
          </a:p>
          <a:p>
            <a:endParaRPr lang="es-AR" dirty="0"/>
          </a:p>
          <a:p>
            <a:endParaRPr lang="es-AR" dirty="0"/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C2612-0495-4802-AE14-43FE66C6E777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6224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EB23-E838-42B7-BF84-C59DAD4CD5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7CBBD-211E-4B6A-B122-FC3DAF5FB6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AutoShape 2" descr="El futuro de la educación">
            <a:extLst>
              <a:ext uri="{FF2B5EF4-FFF2-40B4-BE49-F238E27FC236}">
                <a16:creationId xmlns:a16="http://schemas.microsoft.com/office/drawing/2014/main" id="{10B5AB35-0C12-4295-9953-8CFC7D0C11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56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CC4DF-CF18-4E93-A068-AAF01928E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2" y="0"/>
            <a:ext cx="16263471" cy="915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1970B6-B348-4C08-AA21-0BA756CA3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200" y="0"/>
            <a:ext cx="4495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31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C335ED-4AAA-4DF2-96CE-4E4952D54E4A}"/>
              </a:ext>
            </a:extLst>
          </p:cNvPr>
          <p:cNvSpPr txBox="1"/>
          <p:nvPr/>
        </p:nvSpPr>
        <p:spPr>
          <a:xfrm>
            <a:off x="3251200" y="45474"/>
            <a:ext cx="19030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600" b="1" dirty="0">
                <a:solidFill>
                  <a:srgbClr val="FF0000"/>
                </a:solidFill>
              </a:rPr>
              <a:t>2024</a:t>
            </a:r>
            <a:endParaRPr lang="es-AR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209CE9-0004-440D-9AF9-908720794813}"/>
              </a:ext>
            </a:extLst>
          </p:cNvPr>
          <p:cNvSpPr txBox="1"/>
          <p:nvPr/>
        </p:nvSpPr>
        <p:spPr>
          <a:xfrm>
            <a:off x="12897260" y="5791200"/>
            <a:ext cx="33587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b="1" dirty="0"/>
              <a:t>sentido</a:t>
            </a:r>
            <a:endParaRPr lang="es-AR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1B57C-8F63-402E-BCFA-75E555BC99E2}"/>
              </a:ext>
            </a:extLst>
          </p:cNvPr>
          <p:cNvSpPr txBox="1"/>
          <p:nvPr/>
        </p:nvSpPr>
        <p:spPr>
          <a:xfrm>
            <a:off x="2762537" y="6601361"/>
            <a:ext cx="12506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b="1" dirty="0"/>
              <a:t>en</a:t>
            </a:r>
            <a:endParaRPr lang="es-AR" sz="20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2139118-F0A8-418C-8E12-C0162293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400" y="3581400"/>
            <a:ext cx="5368925" cy="613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A60866-BB4B-4D1D-AB09-CBB54E42344B}"/>
              </a:ext>
            </a:extLst>
          </p:cNvPr>
          <p:cNvSpPr/>
          <p:nvPr/>
        </p:nvSpPr>
        <p:spPr>
          <a:xfrm>
            <a:off x="4775201" y="2209800"/>
            <a:ext cx="11457040" cy="6963697"/>
          </a:xfrm>
          <a:prstGeom prst="rect">
            <a:avLst/>
          </a:prstGeom>
          <a:solidFill>
            <a:srgbClr val="F4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E2A16978-5457-4010-9B04-2AED866D54CD}"/>
              </a:ext>
            </a:extLst>
          </p:cNvPr>
          <p:cNvSpPr/>
          <p:nvPr/>
        </p:nvSpPr>
        <p:spPr>
          <a:xfrm rot="5400000">
            <a:off x="4025755" y="5072890"/>
            <a:ext cx="2458356" cy="959464"/>
          </a:xfrm>
          <a:prstGeom prst="triangle">
            <a:avLst>
              <a:gd name="adj" fmla="val 53715"/>
            </a:avLst>
          </a:prstGeom>
          <a:solidFill>
            <a:srgbClr val="F2C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E5AE2-7869-4381-A0C5-27D8138037BD}"/>
              </a:ext>
            </a:extLst>
          </p:cNvPr>
          <p:cNvSpPr txBox="1"/>
          <p:nvPr/>
        </p:nvSpPr>
        <p:spPr>
          <a:xfrm>
            <a:off x="355601" y="284779"/>
            <a:ext cx="15468600" cy="1323439"/>
          </a:xfrm>
          <a:prstGeom prst="rect">
            <a:avLst/>
          </a:prstGeom>
          <a:solidFill>
            <a:srgbClr val="F4F3EE"/>
          </a:solidFill>
        </p:spPr>
        <p:txBody>
          <a:bodyPr wrap="square" rtlCol="0">
            <a:spAutoFit/>
          </a:bodyPr>
          <a:lstStyle/>
          <a:p>
            <a:r>
              <a:rPr lang="es-MX" sz="8000" b="1" dirty="0"/>
              <a:t>La Inteligencia Artificial no vino a</a:t>
            </a:r>
            <a:endParaRPr lang="es-AR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E1232-7443-4341-BD2F-9AFAC22EF26D}"/>
              </a:ext>
            </a:extLst>
          </p:cNvPr>
          <p:cNvSpPr txBox="1"/>
          <p:nvPr/>
        </p:nvSpPr>
        <p:spPr>
          <a:xfrm>
            <a:off x="3850456" y="1495961"/>
            <a:ext cx="12167421" cy="1323439"/>
          </a:xfrm>
          <a:prstGeom prst="rect">
            <a:avLst/>
          </a:prstGeom>
          <a:solidFill>
            <a:srgbClr val="F4F3EE"/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8000" b="1" dirty="0"/>
              <a:t>reemplazar a los Docentes</a:t>
            </a:r>
            <a:endParaRPr lang="es-AR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CC6A67-7ACA-4C87-A33F-0F13F6791D73}"/>
              </a:ext>
            </a:extLst>
          </p:cNvPr>
          <p:cNvSpPr txBox="1"/>
          <p:nvPr/>
        </p:nvSpPr>
        <p:spPr>
          <a:xfrm>
            <a:off x="4470400" y="4267200"/>
            <a:ext cx="105332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5400" b="1" dirty="0"/>
              <a:t>Pero sí vino a reemplazar a algo…</a:t>
            </a:r>
            <a:endParaRPr lang="es-AR" sz="5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E18F0C-7724-415E-9A31-6E1A4E2FDE3B}"/>
              </a:ext>
            </a:extLst>
          </p:cNvPr>
          <p:cNvSpPr txBox="1"/>
          <p:nvPr/>
        </p:nvSpPr>
        <p:spPr>
          <a:xfrm>
            <a:off x="5783415" y="5215415"/>
            <a:ext cx="965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5400" dirty="0"/>
              <a:t>👉 </a:t>
            </a:r>
            <a:r>
              <a:rPr lang="es-AR" sz="5400" b="1" dirty="0"/>
              <a:t>A las tareas que no requieren pensar.</a:t>
            </a:r>
            <a:endParaRPr lang="es-AR" sz="5400" dirty="0"/>
          </a:p>
        </p:txBody>
      </p:sp>
    </p:spTree>
    <p:extLst>
      <p:ext uri="{BB962C8B-B14F-4D97-AF65-F5344CB8AC3E}">
        <p14:creationId xmlns:p14="http://schemas.microsoft.com/office/powerpoint/2010/main" val="287309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2139118-F0A8-418C-8E12-C0162293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400" y="3581400"/>
            <a:ext cx="5368925" cy="613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A60866-BB4B-4D1D-AB09-CBB54E42344B}"/>
              </a:ext>
            </a:extLst>
          </p:cNvPr>
          <p:cNvSpPr/>
          <p:nvPr/>
        </p:nvSpPr>
        <p:spPr>
          <a:xfrm>
            <a:off x="4775201" y="2209800"/>
            <a:ext cx="11457040" cy="6963697"/>
          </a:xfrm>
          <a:prstGeom prst="rect">
            <a:avLst/>
          </a:prstGeom>
          <a:solidFill>
            <a:srgbClr val="F4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E2A16978-5457-4010-9B04-2AED866D54CD}"/>
              </a:ext>
            </a:extLst>
          </p:cNvPr>
          <p:cNvSpPr/>
          <p:nvPr/>
        </p:nvSpPr>
        <p:spPr>
          <a:xfrm rot="5400000">
            <a:off x="4025755" y="5072890"/>
            <a:ext cx="2458356" cy="959464"/>
          </a:xfrm>
          <a:prstGeom prst="triangle">
            <a:avLst>
              <a:gd name="adj" fmla="val 53715"/>
            </a:avLst>
          </a:prstGeom>
          <a:solidFill>
            <a:srgbClr val="F2C1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E5AE2-7869-4381-A0C5-27D8138037BD}"/>
              </a:ext>
            </a:extLst>
          </p:cNvPr>
          <p:cNvSpPr txBox="1"/>
          <p:nvPr/>
        </p:nvSpPr>
        <p:spPr>
          <a:xfrm>
            <a:off x="355601" y="284779"/>
            <a:ext cx="15468600" cy="1323439"/>
          </a:xfrm>
          <a:prstGeom prst="rect">
            <a:avLst/>
          </a:prstGeom>
          <a:solidFill>
            <a:srgbClr val="F4F3EE"/>
          </a:solidFill>
        </p:spPr>
        <p:txBody>
          <a:bodyPr wrap="square" rtlCol="0">
            <a:spAutoFit/>
          </a:bodyPr>
          <a:lstStyle/>
          <a:p>
            <a:r>
              <a:rPr lang="es-MX" sz="8000" b="1" dirty="0"/>
              <a:t>La Inteligencia Artificial no vino a</a:t>
            </a:r>
            <a:endParaRPr lang="es-AR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E1232-7443-4341-BD2F-9AFAC22EF26D}"/>
              </a:ext>
            </a:extLst>
          </p:cNvPr>
          <p:cNvSpPr txBox="1"/>
          <p:nvPr/>
        </p:nvSpPr>
        <p:spPr>
          <a:xfrm>
            <a:off x="3850456" y="1495961"/>
            <a:ext cx="12167421" cy="1323439"/>
          </a:xfrm>
          <a:prstGeom prst="rect">
            <a:avLst/>
          </a:prstGeom>
          <a:solidFill>
            <a:srgbClr val="F4F3EE"/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8000" b="1" dirty="0"/>
              <a:t>reemplazar a los Docentes</a:t>
            </a:r>
            <a:endParaRPr lang="es-AR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3A030-EA2F-421C-BE4B-6F8E0C250D52}"/>
              </a:ext>
            </a:extLst>
          </p:cNvPr>
          <p:cNvSpPr txBox="1"/>
          <p:nvPr/>
        </p:nvSpPr>
        <p:spPr>
          <a:xfrm>
            <a:off x="5222159" y="3333058"/>
            <a:ext cx="1053321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IA no reemplaza al docente…</a:t>
            </a:r>
            <a:br>
              <a:rPr lang="es-AR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reemplaza al docente que hace tareas reemplazables.</a:t>
            </a:r>
          </a:p>
        </p:txBody>
      </p:sp>
    </p:spTree>
    <p:extLst>
      <p:ext uri="{BB962C8B-B14F-4D97-AF65-F5344CB8AC3E}">
        <p14:creationId xmlns:p14="http://schemas.microsoft.com/office/powerpoint/2010/main" val="3777357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C6642-7383-4A0F-B935-195351089F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C58AA3-2012-4BB4-A380-11E1E99D1F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0C9CED-2446-4901-A118-1C0AC9963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42"/>
            <a:ext cx="16256000" cy="90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00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2550C9-DC97-4743-A6E8-5BF10512D483}"/>
              </a:ext>
            </a:extLst>
          </p:cNvPr>
          <p:cNvSpPr/>
          <p:nvPr/>
        </p:nvSpPr>
        <p:spPr>
          <a:xfrm>
            <a:off x="3251200" y="3962400"/>
            <a:ext cx="3886200" cy="762000"/>
          </a:xfrm>
          <a:prstGeom prst="rect">
            <a:avLst/>
          </a:prstGeom>
          <a:solidFill>
            <a:srgbClr val="F4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t="20168"/>
          <a:stretch/>
        </p:blipFill>
        <p:spPr>
          <a:xfrm>
            <a:off x="0" y="1219200"/>
            <a:ext cx="16256000" cy="7239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55E19A-7261-401D-BDD6-07840F889962}"/>
              </a:ext>
            </a:extLst>
          </p:cNvPr>
          <p:cNvSpPr/>
          <p:nvPr/>
        </p:nvSpPr>
        <p:spPr>
          <a:xfrm>
            <a:off x="-23758" y="-29498"/>
            <a:ext cx="16255998" cy="1248697"/>
          </a:xfrm>
          <a:prstGeom prst="rect">
            <a:avLst/>
          </a:prstGeom>
          <a:solidFill>
            <a:srgbClr val="F4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B8341E-BC90-45B4-B3DD-DD20034B14FE}"/>
              </a:ext>
            </a:extLst>
          </p:cNvPr>
          <p:cNvSpPr/>
          <p:nvPr/>
        </p:nvSpPr>
        <p:spPr>
          <a:xfrm>
            <a:off x="-23759" y="7924800"/>
            <a:ext cx="16255999" cy="1248697"/>
          </a:xfrm>
          <a:prstGeom prst="rect">
            <a:avLst/>
          </a:prstGeom>
          <a:solidFill>
            <a:srgbClr val="F4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82869E-3127-4A5F-9409-FA99FCC2D5FB}"/>
              </a:ext>
            </a:extLst>
          </p:cNvPr>
          <p:cNvSpPr/>
          <p:nvPr/>
        </p:nvSpPr>
        <p:spPr>
          <a:xfrm>
            <a:off x="1" y="-29498"/>
            <a:ext cx="16255999" cy="9173498"/>
          </a:xfrm>
          <a:prstGeom prst="rect">
            <a:avLst/>
          </a:prstGeom>
          <a:solidFill>
            <a:srgbClr val="F4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4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E6520-552B-4DDE-96D8-DD270EA04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689417"/>
            <a:ext cx="12420600" cy="8207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564853-B43A-4DFD-BD9A-2DB20D55B55A}"/>
              </a:ext>
            </a:extLst>
          </p:cNvPr>
          <p:cNvSpPr txBox="1"/>
          <p:nvPr/>
        </p:nvSpPr>
        <p:spPr>
          <a:xfrm>
            <a:off x="889000" y="43086"/>
            <a:ext cx="979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err="1"/>
              <a:t>Explicá</a:t>
            </a:r>
            <a:r>
              <a:rPr lang="es-MX" sz="3600" dirty="0"/>
              <a:t> la fotosíntesis</a:t>
            </a:r>
            <a:endParaRPr lang="es-AR" sz="3600" dirty="0"/>
          </a:p>
        </p:txBody>
      </p:sp>
    </p:spTree>
    <p:extLst>
      <p:ext uri="{BB962C8B-B14F-4D97-AF65-F5344CB8AC3E}">
        <p14:creationId xmlns:p14="http://schemas.microsoft.com/office/powerpoint/2010/main" val="2489833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82869E-3127-4A5F-9409-FA99FCC2D5FB}"/>
              </a:ext>
            </a:extLst>
          </p:cNvPr>
          <p:cNvSpPr/>
          <p:nvPr/>
        </p:nvSpPr>
        <p:spPr>
          <a:xfrm>
            <a:off x="1" y="-29498"/>
            <a:ext cx="16255999" cy="9173498"/>
          </a:xfrm>
          <a:prstGeom prst="rect">
            <a:avLst/>
          </a:prstGeom>
          <a:solidFill>
            <a:srgbClr val="F4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48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564853-B43A-4DFD-BD9A-2DB20D55B55A}"/>
              </a:ext>
            </a:extLst>
          </p:cNvPr>
          <p:cNvSpPr txBox="1"/>
          <p:nvPr/>
        </p:nvSpPr>
        <p:spPr>
          <a:xfrm>
            <a:off x="889000" y="43086"/>
            <a:ext cx="979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/>
              <a:t>‘</a:t>
            </a:r>
            <a:r>
              <a:rPr lang="es-AR" sz="3600" dirty="0" err="1"/>
              <a:t>Explicá</a:t>
            </a:r>
            <a:r>
              <a:rPr lang="es-AR" sz="3600" dirty="0"/>
              <a:t> la fotosíntesis y </a:t>
            </a:r>
            <a:r>
              <a:rPr lang="es-AR" sz="3600" dirty="0" err="1"/>
              <a:t>hacé</a:t>
            </a:r>
            <a:r>
              <a:rPr lang="es-AR" sz="3600" dirty="0"/>
              <a:t> un resumen’ </a:t>
            </a:r>
          </a:p>
          <a:p>
            <a:r>
              <a:rPr lang="es-AR" sz="3600" dirty="0"/>
              <a:t>para niños de </a:t>
            </a:r>
            <a:r>
              <a:rPr lang="es-AR" sz="3600" dirty="0" err="1"/>
              <a:t>Jardin</a:t>
            </a:r>
            <a:r>
              <a:rPr lang="es-AR" sz="3600" dirty="0"/>
              <a:t> de infantes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77CFC-9AF0-483A-80B4-9688069CB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1243415"/>
            <a:ext cx="10972800" cy="77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5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82869E-3127-4A5F-9409-FA99FCC2D5FB}"/>
              </a:ext>
            </a:extLst>
          </p:cNvPr>
          <p:cNvSpPr/>
          <p:nvPr/>
        </p:nvSpPr>
        <p:spPr>
          <a:xfrm>
            <a:off x="1" y="-29498"/>
            <a:ext cx="16255999" cy="9173498"/>
          </a:xfrm>
          <a:prstGeom prst="rect">
            <a:avLst/>
          </a:prstGeom>
          <a:solidFill>
            <a:srgbClr val="F4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48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564853-B43A-4DFD-BD9A-2DB20D55B55A}"/>
              </a:ext>
            </a:extLst>
          </p:cNvPr>
          <p:cNvSpPr txBox="1"/>
          <p:nvPr/>
        </p:nvSpPr>
        <p:spPr>
          <a:xfrm>
            <a:off x="889000" y="43086"/>
            <a:ext cx="979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/>
              <a:t>‘</a:t>
            </a:r>
            <a:r>
              <a:rPr lang="es-AR" sz="3600" dirty="0" err="1"/>
              <a:t>Explicá</a:t>
            </a:r>
            <a:r>
              <a:rPr lang="es-AR" sz="3600" dirty="0"/>
              <a:t> la fotosíntesis y </a:t>
            </a:r>
            <a:r>
              <a:rPr lang="es-AR" sz="3600" dirty="0" err="1"/>
              <a:t>hacé</a:t>
            </a:r>
            <a:r>
              <a:rPr lang="es-AR" sz="3600" dirty="0"/>
              <a:t> un resumen’ </a:t>
            </a:r>
          </a:p>
          <a:p>
            <a:r>
              <a:rPr lang="es-AR" sz="3600" dirty="0"/>
              <a:t>para niños de Jardín de infantes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77CFC-9AF0-483A-80B4-9688069CB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1243415"/>
            <a:ext cx="10972800" cy="77536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5C2267-8AED-4AC7-9315-3C6E4C03E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975" y="1243415"/>
            <a:ext cx="8972550" cy="718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84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1827</Words>
  <Application>Microsoft Office PowerPoint</Application>
  <PresentationFormat>Custom</PresentationFormat>
  <Paragraphs>204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Eduardo Ferreyra</cp:lastModifiedBy>
  <cp:revision>16</cp:revision>
  <dcterms:created xsi:type="dcterms:W3CDTF">2006-08-16T00:00:00Z</dcterms:created>
  <dcterms:modified xsi:type="dcterms:W3CDTF">2026-04-28T04:16:44Z</dcterms:modified>
</cp:coreProperties>
</file>